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2ba6c91f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a2ba6c91f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 Randomness Modeling in Supply Chain Simulation"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Md Rashik Saif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22273006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469475" y="3394700"/>
            <a:ext cx="2062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Ehsanur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15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Motivation: Theoretical distributions and the assumptions of simulation and mathematical calculus in supply chains.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Aims:  Efficiency of replenishment policies in supply chains.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 and Objectives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Overview of the methodology used in the paper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Explanation of the iterative transformation of normally distributed demand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Introduction of truncated normal distribution and the use of an alternative distribution (log-normal distribution)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Findings and Results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15752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Summary of the findings related to the challenges of modeling randomness in supply chain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Discussion of the limitations of certain input modeling methods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Presentation of the proposed alternative solutions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Future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Ideas for future research and development in the field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Potential applications of the research findings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Suggestions for further exploration of input modeling methods in supply chain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1460900" y="14530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Emphasis on the significance of the research in the context of supply chain simulation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Call to action for further exploration and application of the research findings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